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38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9" r:id="rId30"/>
    <p:sldId id="282" r:id="rId31"/>
    <p:sldId id="283" r:id="rId32"/>
    <p:sldId id="284" r:id="rId33"/>
    <p:sldId id="285" r:id="rId34"/>
    <p:sldId id="286" r:id="rId35"/>
    <p:sldId id="290" r:id="rId36"/>
    <p:sldId id="29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Năng lực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Phẩm chất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Kiến thức</a:t>
          </a:r>
          <a:endParaRPr lang="en-US" sz="35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Năng lực</a:t>
          </a:r>
          <a:endParaRPr lang="en-US" sz="35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Phẩm chất</a:t>
          </a:r>
          <a:endParaRPr lang="en-US" sz="35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63.gi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9275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Nguyễn Bá Ngọc – Hội An – Quảng Nam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5647" y="1352346"/>
            <a:ext cx="8777553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30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30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3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0964" descr="1-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72946" y="5345097"/>
            <a:ext cx="2278069" cy="16760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0965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0521" y="3492229"/>
            <a:ext cx="1360988" cy="3365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0966" descr="1-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55079" y="1958195"/>
            <a:ext cx="9700071" cy="2746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4455267" y="2263071"/>
            <a:ext cx="2684835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7602165" y="2263071"/>
            <a:ext cx="2690923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13">
            <a:off x="1415899" y="4158151"/>
            <a:ext cx="882707" cy="1978480"/>
          </a:xfrm>
          <a:prstGeom prst="rect">
            <a:avLst/>
          </a:prstGeom>
        </p:spPr>
      </p:pic>
      <p:pic>
        <p:nvPicPr>
          <p:cNvPr id="12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6" y="391574"/>
            <a:ext cx="1691586" cy="1543461"/>
          </a:xfrm>
          <a:prstGeom prst="rect">
            <a:avLst/>
          </a:prstGeom>
        </p:spPr>
      </p:pic>
      <p:pic>
        <p:nvPicPr>
          <p:cNvPr id="2052" name="Picture 4" descr="Bí quyết bảo vệ sức khỏe trong mùa nắng nóng 40 độ C - Đài PTTH Nghệ 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39" y="2302947"/>
            <a:ext cx="2694766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3" presetClass="path" presetSubtype="0" accel="50000" decel="50000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1069 -0.12893 C -0.11666 -0.07754 -0.12604 0.1544 -0.10182 0.14676 C -0.10351 0.14422 -0.05065 0.20023 0.08529 0.05463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900000">
                                      <p:cBhvr>
                                        <p:cTn id="19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7894" descr="1-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0" y="280457"/>
            <a:ext cx="10319690" cy="62454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37895" descr="1-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2829">
            <a:off x="-66282" y="5861235"/>
            <a:ext cx="1121361" cy="9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95" y="2484563"/>
            <a:ext cx="2613610" cy="3282462"/>
          </a:xfrm>
          <a:prstGeom prst="rect">
            <a:avLst/>
          </a:prstGeom>
        </p:spPr>
      </p:pic>
      <p:pic>
        <p:nvPicPr>
          <p:cNvPr id="1028" name="Picture 4" descr="Cấp cứu say nắng, say nó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6" y="2286000"/>
            <a:ext cx="307081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ôn thấy khát nước cảnh báo bệnh gì? - Tuổi Trẻ Onl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8600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4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4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282">
        <p:split orient="vert"/>
      </p:transition>
    </mc:Choice>
    <mc:Fallback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95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83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1">
        <p:circle/>
      </p:transition>
    </mc:Choice>
    <mc:Fallback>
      <p:transition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Yêu cầu cần đạt: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9"/>
          <p:cNvGraphicFramePr/>
          <p:nvPr>
            <p:extLst>
              <p:ext uri="{D42A27DB-BD31-4B8C-83A1-F6EECF244321}">
                <p14:modId xmlns:p14="http://schemas.microsoft.com/office/powerpoint/2010/main" val="546993550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1809"/>
            <a:ext cx="10972800" cy="5919615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77456"/>
            <a:ext cx="10210030" cy="5600676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43" y="4327071"/>
            <a:ext cx="1618377" cy="253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304286" y="827348"/>
            <a:ext cx="4737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</a:t>
            </a:r>
          </a:p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53968" y="1745178"/>
            <a:ext cx="4737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526927" y="1879943"/>
            <a:ext cx="45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82" y="909989"/>
            <a:ext cx="3393161" cy="4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1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SCORM_RATE_SLIDES" val="0"/>
  <p:tag name="ISPRING_SCORM_PASSING_SCORE" val="80.000000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TgH1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BOAfV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4B9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E4B9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ATgH1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ATgH1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BOAfV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E4B9UeoI5mtCBgAA/BUAAB0AAAAAAAAAAQAAAAAAeQMAAHVuaXZlcnNhbC9jb21tb25fbWVzc2FnZXMubG5nUEsBAgAAFAACAAgAE4B9URUeYBujAAAAfwEAAC4AAAAAAAAAAQAAAAAA9gkAAHVuaXZlcnNhbC9wbGF5YmFja19hbmRfbmF2aWdhdGlvbl9zZXR0aW5ncy54bWxQSwECAAAUAAIACAATgH1R9TUjEGwGAABJIQAAJwAAAAAAAAABAAAAAADlCgAAdW5pdmVyc2FsL2ZsYXNoX3B1Ymxpc2hpbmdfc2V0dGluZ3MueG1sUEsBAgAAFAACAAgAE4B9URmT74SDAwAA9gsAACEAAAAAAAAAAQAAAAAAlhEAAHVuaXZlcnNhbC9mbGFzaF9za2luX3NldHRpbmdzLnhtbFBLAQIAABQAAgAIABOAfVEww7JJagYAANMgAAAmAAAAAAAAAAEAAAAAAFgVAAB1bml2ZXJzYWwvaHRtbF9wdWJsaXNoaW5nX3NldHRpbmdzLnhtbFBLAQIAABQAAgAIABOAfVECTKSlzwEAAHgGAAAfAAAAAAAAAAEAAAAAAAYcAAB1bml2ZXJzYWwvaHRtbF9za2luX3NldHRpbmdzLmpzUEsBAgAAFAACAAgAE4B9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ULTRA_SCORM_COURCE_TITLE" val="mat_troi"/>
  <p:tag name="ISPRING_PRESENTATION_TITLE" val="mat_troi"/>
  <p:tag name="ISPRING_PUBLISH_SETTINGS" val="{&quot;commonSettings&quot;:{&quot;webSettings&quot;:{&quot;useMobileViewer&quot;:&quot;T_TRU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PRESENTERDATA_0" val="SOG7kyBUaOG7iyBNaW5oIENow6J1||bWluaGNoYXVobzEwNkBnbWFpbC5jb20=||e0YzRDg3QzBELUNGODMtNDBERC05Q0I4LTBBOTE0MzFGMkUzRH0=|VHLGsOG7nW5nIFRp4buDdSBOZ3V54buFbiBCw6EgTmfhu41j|SVNQUklOR19QUkVTRU5URVJfUEhPVE9fMA==|MQ==|aHR0cDovL3Robmd1eWVuYmFuZ29jLmhvaWFuLmVkdS52bi8=|SVNQUklOR19QUkVTRU5URVJfUEhPVE9fMQ==|MDc3NjM4MTQ4Ng=="/>
  <p:tag name="ISPRING_PRESENTER_PHOTO_2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COMPANY_LOGO" val="ISPRING_PRESENTER_PHOTO_2"/>
  <p:tag name="ISPRING_COMPANY_WEBSITE" val="http://thnguyenbangoc.hoian.edu.vn/"/>
  <p:tag name="FLASHSPRING_PRESENTATION_REFERENCES" val=""/>
  <p:tag name="ISPRING_RESOURCE_FOLDER" val="C:\Users\USER\Desktop\trinhlecong94.github.io\GIAO_AN\du_lieu_nguon\1_mat_troi\lop3_bai58_mattroi"/>
  <p:tag name="ISPRING_PRESENTATION_PATH" val="C:\Users\USER\Desktop\trinhlecong94.github.io\GIAO_AN\du_lieu_nguon\1_mat_troi\lop3_bai58_mattroi.pptx"/>
  <p:tag name="ISPRING_SCREEN_RECS_UPDATED" val="C:\Users\USER\Desktop\trinhlecong94.github.io\GIAO_AN\du_lieu_nguon\1_mat_troi\lop3_bai58_mattroi"/>
  <p:tag name="FLASHSPRING_ZOOM_TAG" val="5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f\u001C$${70265FE9-FCE8-45B7-8A12-48754E6A7E71}&quot;,&quot;C:\\Users\\USER\\Desktop\\trinhlecong94.github.io\\GIAO_AN\\bai_giang\\01_mat_troi\\mat_troi (Published)&quot;]]"/>
  <p:tag name="ISPRING_PRESENTATION_INFO_2" val="&lt;?xml version=&quot;1.0&quot; encoding=&quot;UTF-8&quot; standalone=&quot;no&quot; ?&gt;&#10;&lt;presentation2&gt;&#10;&#10;  &lt;slides&gt;&#10;    &lt;slide id=&quot;{94D44B67-81B2-4F2D-8B2B-7E49DC00FBC4}&quot; pptId=&quot;256&quot;/&gt;&#10;    &lt;slide id=&quot;{B2F3C400-FE9A-476F-A0FF-7062B3D796FC}&quot; pptId=&quot;292&quot;/&gt;&#10;    &lt;slide id=&quot;{47DEE51D-0D81-4866-A835-CCFD36913A2D}&quot; pptId=&quot;293&quot;/&gt;&#10;    &lt;slide id=&quot;{D5AAF994-557E-43FA-9945-404F4047A30B}&quot; pptId=&quot;257&quot;/&gt;&#10;    &lt;slide id=&quot;{E84CC0DA-E9FF-4ADE-A34E-4EE048D10843}&quot; pptId=&quot;296&quot;/&gt;&#10;    &lt;slide id=&quot;{C11C55ED-363F-4E84-8750-201A2DD370B4}&quot; pptId=&quot;259&quot;/&gt;&#10;    &lt;slide id=&quot;{3D4C0435-A7B8-48C1-9D40-C0FCE3902D43}&quot; pptId=&quot;260&quot;/&gt;&#10;    &lt;slide id=&quot;{F3AFDFEC-9BA8-4C32-B24D-22C1CE7EB55A}&quot; pptId=&quot;261&quot;/&gt;&#10;    &lt;slide id=&quot;{62C09BF0-E77A-4D39-B62E-2C196FE59C25}&quot; pptId=&quot;262&quot;/&gt;&#10;    &lt;slide id=&quot;{1D56BF04-F30E-4DF7-B128-845355610F1C}&quot; pptId=&quot;263&quot;/&gt;&#10;    &lt;slide id=&quot;{2D63ADF3-49B7-4A91-ACB6-AA267076EB81}&quot; pptId=&quot;264&quot;/&gt;&#10;    &lt;slide id=&quot;{BF593F03-7C2C-4908-916E-F1CAFEAC8C44}&quot; pptId=&quot;265&quot;/&gt;&#10;    &lt;slide id=&quot;{9DE093C7-C07D-4BB8-BD30-2D870A1AACEA}&quot; pptId=&quot;266&quot;/&gt;&#10;    &lt;slide id=&quot;{94DC2046-5864-4D24-B02B-41AFD04CDDE4}&quot; pptId=&quot;267&quot;/&gt;&#10;    &lt;slide id=&quot;{A98FDD0E-AA35-4592-AC9C-F24FF73F8A52}&quot; pptId=&quot;295&quot;/&gt;&#10;    &lt;slide id=&quot;{EE0029F5-C8E0-4029-B0E6-855D9508A8EA}&quot; pptId=&quot;268&quot;/&gt;&#10;    &lt;slide id=&quot;{60053096-BDE5-4A1D-93A0-31DAE91BF5FC}&quot; pptId=&quot;269&quot;/&gt;&#10;    &lt;slide id=&quot;{93DD7A63-616B-4F09-8733-F142109D78CC}&quot; pptId=&quot;270&quot;/&gt;&#10;    &lt;slide id=&quot;{DF972A98-CA4A-47F7-80A0-89A02884D6B4}&quot; pptId=&quot;271&quot;/&gt;&#10;    &lt;slide id=&quot;{9AC6A6FC-F688-4810-A155-24EB04A34D73}&quot; pptId=&quot;272&quot;/&gt;&#10;    &lt;slide id=&quot;{C63BD8B3-B3CB-4FBD-946F-F42E56B57EE8}&quot; pptId=&quot;273&quot;/&gt;&#10;    &lt;slide id=&quot;{049ADDF0-36C8-4BC1-BC3E-7B1351CF7B37}&quot; pptId=&quot;274&quot;/&gt;&#10;    &lt;slide id=&quot;{B071B787-217B-4008-9EF2-F1FC97B71450}&quot; pptId=&quot;275&quot;/&gt;&#10;    &lt;slide id=&quot;{E821324C-D18C-4654-948F-182D5C3FDD4A}&quot; pptId=&quot;277&quot;/&gt;&#10;    &lt;slide id=&quot;{E62D1F88-388C-4C68-907E-C9CB35927365}&quot; pptId=&quot;278&quot;/&gt;&#10;    &lt;slide id=&quot;{B29692A2-C14A-4000-9BF5-704247ECCDC2}&quot; pptId=&quot;279&quot;/&gt;&#10;    &lt;slide id=&quot;{65CB8662-4511-478F-87A3-16BB8AFF59BC}&quot; pptId=&quot;280&quot;/&gt;&#10;    &lt;slide id=&quot;{A0D9058D-652C-4520-AE3A-29DC750A6425}&quot; pptId=&quot;281&quot;/&gt;&#10;    &lt;slide id=&quot;{194D81A0-421A-424B-8BB9-80CB222C76B0}&quot; pptId=&quot;289&quot;/&gt;&#10;    &lt;slide id=&quot;{DC481DA0-1BFE-48CD-95E1-709D4D167A25}&quot; pptId=&quot;282&quot;/&gt;&#10;    &lt;slide id=&quot;{335A962D-295D-4122-A056-F65C4C9C4494}&quot; pptId=&quot;283&quot;/&gt;&#10;    &lt;slide id=&quot;{4FAD9C92-C9E5-4551-BD7D-21EA5569EEE8}&quot; pptId=&quot;284&quot;/&gt;&#10;    &lt;slide id=&quot;{B0E5AE36-1CF6-4F29-BB8C-FB2F4416E0EE}&quot; pptId=&quot;285&quot;/&gt;&#10;    &lt;slide id=&quot;{6A44EDEC-C6C4-40E6-9EF4-3B05D62A37E9}&quot; pptId=&quot;286&quot;/&gt;&#10;    &lt;slide id=&quot;{416AA04A-FE45-4238-A12A-4147D05DDB52}&quot; pptId=&quot;290&quot;/&gt;&#10;    &lt;slide id=&quot;{9963A60B-392F-4EE3-A622-E99D5D62BFBE}&quot; pptId=&quot;291&quot;/&gt;&#10;  &lt;/slides&gt;&#10;&#10;  &lt;narration&gt;&#10;    &lt;audioTracks&gt;&#10;      &lt;audioTrack muted=&quot;false&quot; name=&quot;nhac-nen-mo-dau&quot; resource=&quot;eb52a80c&quot; slideId=&quot;{94D44B67-81B2-4F2D-8B2B-7E49DC00FBC4}&quot; startTime=&quot;0&quot; stepIndex=&quot;0&quot; volume=&quot;1&quot;&gt;&#10;        &lt;audio channels=&quot;2&quot; format=&quot;fltp&quot; sampleRate=&quot;44100&quot;/&gt;&#10;      &lt;/audioTrack&gt;&#10;      &lt;audioTrack muted=&quot;false&quot; name=&quot;Yêu-cầu-cần-đạt&quot; resource=&quot;d6a82ff7&quot; slideId=&quot;{3D4C0435-A7B8-48C1-9D40-C0FCE3902D43}&quot; startTime=&quot;0&quot; stepIndex=&quot;0&quot; volume=&quot;1&quot;&gt;&#10;        &lt;audio channels=&quot;1&quot; format=&quot;fltp&quot; sampleRate=&quot;48000&quot;/&gt;&#10;      &lt;/audioTrack&gt;&#10;      &lt;audioTrack muted=&quot;false&quot; name=&quot;Giới thiệu hoạt động 1&quot; resource=&quot;82b2c355&quot; slideId=&quot;{F3AFDFEC-9BA8-4C32-B24D-22C1CE7EB55A}&quot; startTime=&quot;0&quot; volume=&quot;1&quot;&gt;&#10;        &lt;audio channels=&quot;2&quot; format=&quot;fltp&quot; sampleRate=&quot;48000&quot;/&gt;&#10;      &lt;/audioTrack&gt;&#10;      &lt;audioTrack muted=&quot;false&quot; name=&quot;hình ảnh bầu trời âm u&quot; resource=&quot;484380b8&quot; slideId=&quot;{BF593F03-7C2C-4908-916E-F1CAFEAC8C44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25ff2c9a&quot; slideId=&quot;{9DE093C7-C07D-4BB8-BD30-2D870A1AACEA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00acc2b4&quot; slideId=&quot;{A98FDD0E-AA35-4592-AC9C-F24FF73F8A52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2d454d05&quot; slideId=&quot;{60053096-BDE5-4A1D-93A0-31DAE91BF5FC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29708449&quot; slideId=&quot;{DF972A98-CA4A-47F7-80A0-89A02884D6B4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0a476fac&quot; slideId=&quot;{9AC6A6FC-F688-4810-A155-24EB04A34D73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16aa8498&quot; slideId=&quot;{049ADDF0-36C8-4BC1-BC3E-7B1351CF7B37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b6c364f1&quot; slideId=&quot;{E821324C-D18C-4654-948F-182D5C3FDD4A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9172feed&quot; slideId=&quot;{B29692A2-C14A-4000-9BF5-704247ECCDC2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722123e9&quot; slideId=&quot;{A0D9058D-652C-4520-AE3A-29DC750A6425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72504f07&quot; slideId=&quot;{194D81A0-421A-424B-8BB9-80CB222C76B0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4717410d&quot; slideId=&quot;{DC481DA0-1BFE-48CD-95E1-709D4D167A25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a66ee3b1&quot; slideId=&quot;{4FAD9C92-C9E5-4551-BD7D-21EA5569EEE8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3ecbd55a&quot; slideId=&quot;{B0E5AE36-1CF6-4F29-BB8C-FB2F4416E0EE}&quot; startTime=&quot;0&quot; stepIndex=&quot;0&quot; volume=&quot;1&quot;&gt;&#10;        &lt;audio channels=&quot;2&quot; format=&quot;fltp&quot; sampleRate=&quot;48000&quot;/&gt;&#10;      &lt;/audioTrack&gt;&#10;    &lt;/audioTracks&gt;&#10;    &lt;videoTracks&gt;&#10;      &lt;videoTrack muted=&quot;false&quot; name=&quot;don-xem-video-nha&quot; resource=&quot;0d717655&quot; slideId=&quot;{1D56BF04-F30E-4DF7-B128-845355610F1C}&quot; startTime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dieu_gi_se_xay_ra_neu_mat_troi_bien_mat&quot; resource=&quot;223e2207&quot; slideId=&quot;{C63BD8B3-B3CB-4FBD-946F-F42E56B57EE8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chi-ong-nau-va-em-be&quot; resource=&quot;936bc917&quot; slideId=&quot;{C11C55ED-363F-4E84-8750-201A2DD370B4}&quot; startTime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gioi-thieu&quot; resource=&quot;3e793a36&quot; slideId=&quot;{E84CC0DA-E9FF-4ADE-A34E-4EE048D10843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ket-qua&quot; resource=&quot;92670731&quot; slideId=&quot;{416AA04A-FE45-4238-A12A-4147D05DDB52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&lt;/videoTracks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QUIZ_FULL_PATH" val="C:\Users\USER\Desktop\trinhlecong94.github.io\GIAO_AN\du_lieu_nguon\1_mat_troi\lop3_bai58_mattroi\quiz\quiz6.quiz"/>
  <p:tag name="ISPRING_SLIDE_ID_2" val="{62C09BF0-E77A-4D39-B62E-2C196FE59C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GENSWF_ADVANCE_TIME" val="61.907"/>
  <p:tag name="ISPRING_SLIDE_ID_2" val="{1D56BF04-F30E-4DF7-B128-845355610F1C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QUIZ_FULL_PATH" val="C:\Users\USER\Desktop\trinhlecong94.github.io\GIAO_AN\du_lieu_nguon\1_mat_troi\lop3_bai58_mattroi\quiz\quiz1.quiz"/>
  <p:tag name="ISPRING_SLIDE_ID_2" val="{2D63ADF3-49B7-4A91-ACB6-AA267076EB8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BF593F03-7C2C-4908-916E-F1CAFEAC8C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ISPRING_SLIDE_INDENT_LEVEL" val="0"/>
  <p:tag name="GENSWF_SLIDE_TITLE" val="Hình ảnh đi dưới trời"/>
  <p:tag name="ISPRING_SLIDE_ID_2" val="{9DE093C7-C07D-4BB8-BD30-2D870A1AACEA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QUIZ_FULL_PATH" val="C:\Users\USER\Desktop\trinhlecong94.github.io\GIAO_AN\du_lieu_nguon\1_mat_troi\lop3_bai58_mattroi\quiz\quiz2.quiz"/>
  <p:tag name="ISPRING_SLIDE_ID_2" val="{94DC2046-5864-4D24-B02B-41AFD04CDDE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GENSWF_SLIDE_TITLE" val="Kết luận"/>
  <p:tag name="ISPRING_SLIDE_ID_2" val="{A98FDD0E-AA35-4592-AC9C-F24FF73F8A5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QUIZ_FULL_PATH" val="C:\Users\USER\Desktop\trinhlecong94.github.io\GIAO_AN\du_lieu_nguon\1_mat_troi\lop3_bai58_mattroi\quiz\quiz3.quiz"/>
  <p:tag name="ISPRING_SLIDE_ID_2" val="{EE0029F5-C8E0-4029-B0E6-855D9508A8EA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GENSWF_SLIDE_TITLE" val="Tác hại của ánh sáng Mặt Trời"/>
  <p:tag name="ISPRING_SLIDE_ID_2" val="{60053096-BDE5-4A1D-93A0-31DAE91BF5FC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QUIZ_FULL_PATH" val="C:\Users\USER\Desktop\trinhlecong94.github.io\GIAO_AN\du_lieu_nguon\1_mat_troi\lop3_bai58_mattroi\quiz\quiz4.quiz"/>
  <p:tag name="ISPRING_SLIDE_ID_2" val="{93DD7A63-616B-4F09-8733-F142109D78CC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94D44B67-81B2-4F2D-8B2B-7E49DC00FBC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DF972A98-CA4A-47F7-80A0-89A02884D6B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ISPRING_SLIDE_INDENT_LEVEL" val="0"/>
  <p:tag name="TIMING" val="|0.001|0.001|1"/>
  <p:tag name="GENSWF_SLIDE_TITLE" val="Hoạt động 2"/>
  <p:tag name="ISPRING_SLIDE_ID_2" val="{9AC6A6FC-F688-4810-A155-24EB04A34D7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113.940"/>
  <p:tag name="TIMING" val="|0.001|0.001"/>
  <p:tag name="GENSWF_SLIDE_TITLE" val="Video nếu không có Mặt Trời"/>
  <p:tag name="ISPRING_SLIDE_ID_2" val="{C63BD8B3-B3CB-4FBD-946F-F42E56B57EE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GENSWF_SLIDE_TITLE" val="Hình ảnh"/>
  <p:tag name="ISPRING_SLIDE_ID_2" val="{049ADDF0-36C8-4BC1-BC3E-7B1351CF7B3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QUIZ_FULL_PATH" val="C:\Users\USER\Desktop\trinhlecong94.github.io\GIAO_AN\du_lieu_nguon\1_mat_troi\lop3_bai58_mattroi\quiz\quiz7.quiz"/>
  <p:tag name="ISPRING_SLIDE_ID_2" val="{B071B787-217B-4008-9EF2-F1FC97B71450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GENSWF_SLIDE_TITLE" val="Kết luận"/>
  <p:tag name="ISPRING_SLIDE_ID_2" val="{E821324C-D18C-4654-948F-182D5C3FDD4A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QUIZ_FULL_PATH" val="C:\Users\USER\Desktop\trinhlecong94.github.io\GIAO_AN\du_lieu_nguon\1_mat_troi\lop3_bai58_mattroi\quiz\quiz8.quiz"/>
  <p:tag name="ISPRING_SLIDE_ID_2" val="{E62D1F88-388C-4C68-907E-C9CB359273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B29692A2-C14A-4000-9BF5-704247ECCDC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QUIZ_FULL_PATH" val="C:\Users\USER\Desktop\trinhlecong94.github.io\GIAO_AN\du_lieu_nguon\1_mat_troi\lop3_bai58_mattroi\quiz\quiz9.quiz"/>
  <p:tag name="ISPRING_SLIDE_ID_2" val="{65CB8662-4511-478F-87A3-16BB8AFF59BC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ISPRING_SLIDE_INDENT_LEVEL" val="0"/>
  <p:tag name="TIMING" val="|0.001|1|0.5|2"/>
  <p:tag name="GENSWF_SLIDE_TITLE" val="Tác hại Mặt Trời"/>
  <p:tag name="ISPRING_SLIDE_ID_2" val="{A0D9058D-652C-4520-AE3A-29DC750A642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B2F3C400-FE9A-476F-A0FF-7062B3D796FC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194D81A0-421A-424B-8BB9-80CB222C76B0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DC481DA0-1BFE-48CD-95E1-709D4D167A2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QUIZ_FULL_PATH" val="C:\Users\USER\Desktop\trinhlecong94.github.io\GIAO_AN\du_lieu_nguon\1_mat_troi\lop3_bai58_mattroi\quiz\quiz10.quiz"/>
  <p:tag name="ISPRING_SLIDE_ID_2" val="{335A962D-295D-4122-A056-F65C4C9C449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4FAD9C92-C9E5-4551-BD7D-21EA5569EEE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B0E5AE36-1CF6-4F29-BB8C-FB2F4416E0EE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RELATIVE_PATH" val="lop3_bai58_mattroi\quiz\quiz5.quiz"/>
  <p:tag name="ISPRING_QUIZ_FULL_PATH" val="C:\Users\USER\Desktop\trinhlecong94.github.io\GIAO_AN\du_lieu_nguon\1_mat_troi\lop3_bai58_mattroi\quiz\quiz5.quiz"/>
  <p:tag name="ISPRING_SLIDE_ID_2" val="{6A44EDEC-C6C4-40E6-9EF4-3B05D62A37E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18.506"/>
  <p:tag name="ISPRING_SLIDE_ID_2" val="{416AA04A-FE45-4238-A12A-4147D05DDB5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GENSWF_SLIDE_TITLE" val="Tài liệu tham khảo"/>
  <p:tag name="ISPRING_SLIDE_INDENT_LEVEL" val="0"/>
  <p:tag name="ISPRING_SLIDE_ID_2" val="{9963A60B-392F-4EE3-A622-E99D5D62BFB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47DEE51D-0D81-4866-A835-CCFD36913A2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QUIZ_FULL_PATH" val="C:\Users\USER\Desktop\trinhlecong94.github.io\GIAO_AN\du_lieu_nguon\1_mat_troi\lop3_bai58_mattroi\quiz\quiz11.quiz"/>
  <p:tag name="ISPRING_SLIDE_ID_2" val="{D5AAF994-557E-43FA-9945-404F4047A30B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49.133"/>
  <p:tag name="ISPRING_SLIDE_ID_2" val="{E84CC0DA-E9FF-4ADE-A34E-4EE048D1084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1.329"/>
  <p:tag name="TIMING" val="|15.378"/>
  <p:tag name="ISPRING_SLIDE_ID_2" val="{C11C55ED-363F-4E84-8750-201A2DD370B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52.596"/>
  <p:tag name="ISPRING_SLIDE_ID_2" val="{3D4C0435-A7B8-48C1-9D40-C0FCE3902D4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TIMING" val="|2.766|0.001|0.001"/>
  <p:tag name="GENSWF_ADVANCE_TIME" val="20.536"/>
  <p:tag name="ISPRING_SLIDE_ID_2" val="{F3AFDFEC-9BA8-4C32-B24D-22C1CE7EB55A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</TotalTime>
  <Words>654</Words>
  <Application>Microsoft Office PowerPoint</Application>
  <PresentationFormat>Widescreen</PresentationFormat>
  <Paragraphs>113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USER</cp:lastModifiedBy>
  <cp:revision>297</cp:revision>
  <dcterms:created xsi:type="dcterms:W3CDTF">2020-10-27T09:19:13Z</dcterms:created>
  <dcterms:modified xsi:type="dcterms:W3CDTF">2021-10-21T22:14:12Z</dcterms:modified>
</cp:coreProperties>
</file>